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4" r:id="rId9"/>
    <p:sldId id="273" r:id="rId10"/>
    <p:sldId id="274" r:id="rId11"/>
    <p:sldId id="275" r:id="rId12"/>
    <p:sldId id="265" r:id="rId13"/>
    <p:sldId id="262" r:id="rId14"/>
    <p:sldId id="271" r:id="rId15"/>
  </p:sldIdLst>
  <p:sldSz cx="10693400" cy="7561263"/>
  <p:notesSz cx="10234613" cy="7102475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94660"/>
  </p:normalViewPr>
  <p:slideViewPr>
    <p:cSldViewPr>
      <p:cViewPr>
        <p:scale>
          <a:sx n="50" d="100"/>
          <a:sy n="50" d="100"/>
        </p:scale>
        <p:origin x="-198" y="-150"/>
      </p:cViewPr>
      <p:guideLst>
        <p:guide orient="horz" pos="2382"/>
        <p:guide pos="3368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C2C20-4EDF-454C-83BA-77D99B1EC406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35325" y="533400"/>
            <a:ext cx="3765550" cy="2662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23938" y="3373438"/>
            <a:ext cx="8186737" cy="31956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746875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797550" y="6746875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F6AC9-8C8A-4499-9A61-EB1C0A9D6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281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F6AC9-8C8A-4499-9A61-EB1C0A9D649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0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63459"/>
            <a:ext cx="10693400" cy="3297804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69340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924296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3521" y="5570666"/>
            <a:ext cx="6592170" cy="972577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116" y="3453495"/>
            <a:ext cx="8391174" cy="1977050"/>
          </a:xfrm>
          <a:effectLst/>
        </p:spPr>
        <p:txBody>
          <a:bodyPr>
            <a:noAutofit/>
          </a:bodyPr>
          <a:lstStyle>
            <a:lvl1pPr marL="730139" indent="-521528" algn="l">
              <a:defRPr sz="6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792" y="806534"/>
            <a:ext cx="7485380" cy="3831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256" y="415128"/>
            <a:ext cx="2406015" cy="5775512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7366" y="806534"/>
            <a:ext cx="5647583" cy="53966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36675" y="806535"/>
            <a:ext cx="7485380" cy="3831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63459"/>
            <a:ext cx="10693400" cy="3297804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340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924296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709" y="2395445"/>
            <a:ext cx="6977684" cy="2671851"/>
          </a:xfrm>
          <a:effectLst/>
        </p:spPr>
        <p:txBody>
          <a:bodyPr anchor="b"/>
          <a:lstStyle>
            <a:lvl1pPr algn="r">
              <a:defRPr sz="52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65129" y="5079995"/>
            <a:ext cx="6982161" cy="921133"/>
          </a:xfrm>
        </p:spPr>
        <p:txBody>
          <a:bodyPr anchor="t"/>
          <a:lstStyle>
            <a:lvl1pPr marL="0" indent="0" algn="r">
              <a:buNone/>
              <a:defRPr sz="2300">
                <a:solidFill>
                  <a:schemeClr val="tx2"/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36674" y="806534"/>
            <a:ext cx="3913784" cy="3831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32247" y="806535"/>
            <a:ext cx="3913784" cy="3831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6535"/>
            <a:ext cx="3913784" cy="70536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2401" y="1543926"/>
            <a:ext cx="3913784" cy="302450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4762" y="806535"/>
            <a:ext cx="3913784" cy="705367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marL="0" lvl="0" indent="0" algn="ctr" defTabSz="1043056" rtl="0" eaLnBrk="1" latinLnBrk="0" hangingPunct="1">
              <a:spcBef>
                <a:spcPct val="20000"/>
              </a:spcBef>
              <a:spcAft>
                <a:spcPts val="342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1542498"/>
            <a:ext cx="3913784" cy="302450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276" y="2436407"/>
            <a:ext cx="4252199" cy="1387547"/>
          </a:xfrm>
          <a:effectLst/>
        </p:spPr>
        <p:txBody>
          <a:bodyPr anchor="b">
            <a:noAutofit/>
          </a:bodyPr>
          <a:lstStyle>
            <a:lvl1pPr marL="260764" indent="-260764" algn="l">
              <a:defRPr sz="32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1861" y="806535"/>
            <a:ext cx="4697758" cy="5396667"/>
          </a:xfrm>
        </p:spPr>
        <p:txBody>
          <a:bodyPr anchor="ctr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6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8047" y="3856489"/>
            <a:ext cx="3962850" cy="235891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3459"/>
            <a:ext cx="10693400" cy="3297804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693400" cy="426345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924296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33469" y="1260211"/>
            <a:ext cx="4812030" cy="3448551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3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640" y="1114108"/>
            <a:ext cx="4320061" cy="2384830"/>
          </a:xfrm>
        </p:spPr>
        <p:txBody>
          <a:bodyPr anchor="b"/>
          <a:lstStyle>
            <a:lvl1pPr marL="208611" indent="-208611">
              <a:buFont typeface="Georgia" pitchFamily="18" charset="0"/>
              <a:buChar char="*"/>
              <a:defRPr sz="18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500" y="4922231"/>
            <a:ext cx="7465193" cy="1260211"/>
          </a:xfrm>
        </p:spPr>
        <p:txBody>
          <a:bodyPr anchor="b">
            <a:noAutofit/>
          </a:bodyPr>
          <a:lstStyle>
            <a:lvl1pPr algn="l">
              <a:defRPr sz="5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28940"/>
            <a:ext cx="10693400" cy="1932323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693400" cy="562894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54730"/>
            <a:ext cx="10693400" cy="252042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4295"/>
            <a:ext cx="10693400" cy="562894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97152" y="4820518"/>
            <a:ext cx="7616020" cy="1260211"/>
          </a:xfrm>
          <a:prstGeom prst="rect">
            <a:avLst/>
          </a:prstGeom>
          <a:effectLst/>
        </p:spPr>
        <p:txBody>
          <a:bodyPr vert="horz" lIns="104306" tIns="52153" rIns="104306" bIns="52153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6675" y="807351"/>
            <a:ext cx="7485380" cy="383104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8045" y="6805137"/>
            <a:ext cx="294068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69" y="6805137"/>
            <a:ext cx="3920915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55583" y="6805137"/>
            <a:ext cx="2138680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65070" indent="-365070" algn="r" defTabSz="1043056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2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0764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25834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38750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1667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85445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98362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42571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07640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51849" indent="-208611" algn="l" defTabSz="1043056" rtl="0" eaLnBrk="1" latinLnBrk="0" hangingPunct="1">
        <a:spcBef>
          <a:spcPct val="20000"/>
        </a:spcBef>
        <a:spcAft>
          <a:spcPts val="342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daraduga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8485" y="128592"/>
            <a:ext cx="8896430" cy="1429059"/>
          </a:xfrm>
        </p:spPr>
        <p:txBody>
          <a:bodyPr/>
          <a:lstStyle/>
          <a:p>
            <a:pPr marL="208611" indent="0" algn="ctr">
              <a:buNone/>
            </a:pPr>
            <a:r>
              <a:rPr lang="en-US" sz="2500" dirty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 www.radaraduga.ru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sz="5500" dirty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О шишках </a:t>
            </a:r>
            <a:br>
              <a:rPr lang="ru-RU" sz="5500" dirty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sz="5500" dirty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    </a:t>
            </a:r>
          </a:p>
        </p:txBody>
      </p:sp>
      <p:pic>
        <p:nvPicPr>
          <p:cNvPr id="1026" name="Picture 2" descr="C:\Users\a6g\Desktop\New folder (2)\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1482799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09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196" y="252239"/>
            <a:ext cx="9515657" cy="1021561"/>
          </a:xfrm>
        </p:spPr>
        <p:txBody>
          <a:bodyPr/>
          <a:lstStyle/>
          <a:p>
            <a:pPr marL="0" indent="0" algn="ctr">
              <a:buNone/>
            </a:pPr>
            <a:r>
              <a:rPr lang="ru-RU" sz="2300" dirty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На ели – еловые ...</a:t>
            </a:r>
          </a:p>
        </p:txBody>
      </p:sp>
      <p:pic>
        <p:nvPicPr>
          <p:cNvPr id="10243" name="Picture 3" descr="C:\Users\a6g\Desktop\New folder (2)\image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24" y="900311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3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623" y="252239"/>
            <a:ext cx="9515657" cy="1021561"/>
          </a:xfrm>
        </p:spPr>
        <p:txBody>
          <a:bodyPr/>
          <a:lstStyle/>
          <a:p>
            <a:pPr marL="0" indent="0" algn="ctr">
              <a:buNone/>
            </a:pPr>
            <a:r>
              <a:rPr lang="ru-RU" sz="2300" dirty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Это кедровая шишка…</a:t>
            </a:r>
            <a:br>
              <a:rPr lang="ru-RU" sz="2300" dirty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</a:br>
            <a:endParaRPr lang="ru-RU" sz="23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1266" name="Picture 2" descr="C:\Users\a6g\Desktop\New folder (2)\image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51" y="900311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24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88872" y="525554"/>
            <a:ext cx="9515657" cy="1021561"/>
          </a:xfrm>
        </p:spPr>
        <p:txBody>
          <a:bodyPr/>
          <a:lstStyle/>
          <a:p>
            <a:pPr marL="0" indent="0" algn="ctr">
              <a:buNone/>
            </a:pPr>
            <a:r>
              <a:rPr lang="ru-RU" sz="2300" dirty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А теперь послушай стишок про шишки (Н. Радченко)</a:t>
            </a:r>
            <a:r>
              <a:rPr lang="en-US" sz="2300" dirty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:</a:t>
            </a:r>
            <a:r>
              <a:rPr lang="ru-RU" sz="2300" dirty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/>
            </a:r>
            <a:br>
              <a:rPr lang="ru-RU" sz="2300" dirty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sz="2300" dirty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/>
            </a:r>
            <a:br>
              <a:rPr lang="ru-RU" sz="2300" dirty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</a:br>
            <a:endParaRPr lang="ru-RU" sz="23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12291" name="Picture 3" descr="C:\Users\a6g\Desktop\New folder (2)\image1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748" y="1173384"/>
            <a:ext cx="8263904" cy="619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22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6g\Desktop\New folder (2)\image1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84" y="300031"/>
            <a:ext cx="9289032" cy="69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6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8690" y="1692399"/>
            <a:ext cx="7616020" cy="156569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  <a:hlinkClick r:id="rId2"/>
              </a:rPr>
              <a:t>www.radaraduga.ru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для мам и малышей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 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2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41" y="207984"/>
            <a:ext cx="10537919" cy="635137"/>
          </a:xfrm>
          <a:ln>
            <a:noFill/>
          </a:ln>
        </p:spPr>
        <p:txBody>
          <a:bodyPr/>
          <a:lstStyle/>
          <a:p>
            <a:pPr marL="208611" indent="0" algn="ctr">
              <a:buNone/>
            </a:pPr>
            <a:r>
              <a:rPr lang="ru-RU" sz="2300" dirty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Привет, малыш! Я – пушистая белочка! Сегодня я расскажу тебе о шишках! </a:t>
            </a:r>
          </a:p>
        </p:txBody>
      </p:sp>
      <p:pic>
        <p:nvPicPr>
          <p:cNvPr id="2050" name="Picture 2" descr="C:\Users\a6g\Desktop\New folder (2)\im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0" y="1044327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09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153" y="243199"/>
            <a:ext cx="8673565" cy="714529"/>
          </a:xfrm>
        </p:spPr>
        <p:txBody>
          <a:bodyPr/>
          <a:lstStyle/>
          <a:p>
            <a:pPr marL="208611" indent="0" algn="ctr">
              <a:buNone/>
            </a:pPr>
            <a:r>
              <a:rPr lang="ru-RU" sz="2500" dirty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Шишки растут на деревьях. Сосна – хвойное дерево!</a:t>
            </a:r>
            <a:r>
              <a:rPr lang="en-US" sz="2500" dirty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            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/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   </a:t>
            </a:r>
            <a:endParaRPr lang="ru-RU" sz="23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3074" name="Picture 2" descr="C:\Users\a6g\Desktop\New folder (2)\imag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2" y="1116335"/>
            <a:ext cx="4127500" cy="275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6g\Desktop\New folder (2)\imag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684" y="1126956"/>
            <a:ext cx="4661332" cy="621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6g\Desktop\New folder (2)\image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2" y="3996655"/>
            <a:ext cx="4127500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88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55406" y="287377"/>
            <a:ext cx="8582588" cy="714529"/>
          </a:xfrm>
        </p:spPr>
        <p:txBody>
          <a:bodyPr>
            <a:noAutofit/>
          </a:bodyPr>
          <a:lstStyle/>
          <a:p>
            <a:pPr marL="52153" indent="0" algn="ctr">
              <a:buNone/>
            </a:pPr>
            <a:r>
              <a:rPr lang="ru-RU" b="1" dirty="0" smtClean="0">
                <a:solidFill>
                  <a:srgbClr val="5BD078">
                    <a:lumMod val="75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latin typeface="Segoe Print" pitchFamily="2" charset="0"/>
                <a:ea typeface="+mj-ea"/>
                <a:cs typeface="+mj-cs"/>
              </a:rPr>
              <a:t>Посмотри, какие у неё колючие иголки! </a:t>
            </a:r>
            <a:endParaRPr lang="ru-RU" dirty="0"/>
          </a:p>
        </p:txBody>
      </p:sp>
      <p:pic>
        <p:nvPicPr>
          <p:cNvPr id="4098" name="Picture 2" descr="C:\Users\a6g\Desktop\New folder (2)\imag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985242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9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2024" y="366770"/>
            <a:ext cx="8391174" cy="635137"/>
          </a:xfrm>
        </p:spPr>
        <p:txBody>
          <a:bodyPr/>
          <a:lstStyle/>
          <a:p>
            <a:pPr marL="208611" indent="0" algn="ctr">
              <a:buNone/>
            </a:pPr>
            <a:r>
              <a:rPr lang="ru-RU" sz="2300" dirty="0">
                <a:solidFill>
                  <a:srgbClr val="5BD078">
                    <a:lumMod val="75000"/>
                  </a:srgbClr>
                </a:solidFill>
                <a:latin typeface="Segoe Print" pitchFamily="2" charset="0"/>
              </a:rPr>
              <a:t>А это молодые побеги сосны!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5122" name="Picture 2" descr="C:\Users\a6g\Desktop\New folder (2)\imag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16" y="1320502"/>
            <a:ext cx="426720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6g\Desktop\New folder (2)\image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212" y="1341462"/>
            <a:ext cx="4267200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59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1113" y="446162"/>
            <a:ext cx="8391174" cy="555745"/>
          </a:xfrm>
        </p:spPr>
        <p:txBody>
          <a:bodyPr/>
          <a:lstStyle/>
          <a:p>
            <a:pPr marL="208611" indent="0" algn="ctr">
              <a:buNone/>
            </a:pPr>
            <a:r>
              <a:rPr lang="ru-RU" sz="2300" dirty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Шишки бывают разные… Маленькие…</a:t>
            </a:r>
          </a:p>
        </p:txBody>
      </p:sp>
      <p:pic>
        <p:nvPicPr>
          <p:cNvPr id="6146" name="Picture 2" descr="C:\Users\a6g\Desktop\New folder (2)\imag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972319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36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0398" y="366769"/>
            <a:ext cx="1852605" cy="555745"/>
          </a:xfrm>
        </p:spPr>
        <p:txBody>
          <a:bodyPr/>
          <a:lstStyle/>
          <a:p>
            <a:pPr marL="0" indent="0">
              <a:buNone/>
            </a:pPr>
            <a:r>
              <a:rPr lang="ru-RU" sz="2300" dirty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Молодые…</a:t>
            </a:r>
            <a:br>
              <a:rPr lang="ru-RU" sz="2300" dirty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</a:br>
            <a:endParaRPr lang="ru-RU" sz="2300" dirty="0">
              <a:solidFill>
                <a:schemeClr val="accent3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7170" name="Picture 2" descr="C:\Users\a6g\Desktop\New folder (2)\image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24" y="836669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64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172" y="252239"/>
            <a:ext cx="9515657" cy="1021561"/>
          </a:xfrm>
        </p:spPr>
        <p:txBody>
          <a:bodyPr/>
          <a:lstStyle/>
          <a:p>
            <a:pPr marL="0" indent="0" algn="ctr">
              <a:buNone/>
            </a:pPr>
            <a:r>
              <a:rPr lang="ru-RU" sz="2300" dirty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Зрелые…</a:t>
            </a:r>
          </a:p>
        </p:txBody>
      </p:sp>
      <p:pic>
        <p:nvPicPr>
          <p:cNvPr id="8194" name="Picture 2" descr="C:\Users\a6g\Desktop\New folder (2)\imag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16" y="900311"/>
            <a:ext cx="9557333" cy="637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42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872" y="287377"/>
            <a:ext cx="9515657" cy="1021561"/>
          </a:xfrm>
        </p:spPr>
        <p:txBody>
          <a:bodyPr/>
          <a:lstStyle/>
          <a:p>
            <a:pPr marL="0" indent="0" algn="ctr">
              <a:buNone/>
            </a:pPr>
            <a:r>
              <a:rPr lang="ru-RU" sz="2300" dirty="0">
                <a:solidFill>
                  <a:schemeClr val="accent3">
                    <a:lumMod val="75000"/>
                  </a:schemeClr>
                </a:solidFill>
                <a:latin typeface="Segoe Print" pitchFamily="2" charset="0"/>
              </a:rPr>
              <a:t>На сосне растут сосновые шишки.</a:t>
            </a:r>
          </a:p>
        </p:txBody>
      </p:sp>
      <p:pic>
        <p:nvPicPr>
          <p:cNvPr id="9218" name="Picture 2" descr="C:\Users\a6g\Desktop\New folder (2)\image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62" y="828303"/>
            <a:ext cx="85344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65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4000</TotalTime>
  <Words>81</Words>
  <Application>Microsoft Office PowerPoint</Application>
  <PresentationFormat>Произвольный</PresentationFormat>
  <Paragraphs>14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 www.radaraduga.ru О шишках      </vt:lpstr>
      <vt:lpstr>Привет, малыш! Я – пушистая белочка! Сегодня я расскажу тебе о шишках! </vt:lpstr>
      <vt:lpstr>Шишки растут на деревьях. Сосна – хвойное дерево!                 </vt:lpstr>
      <vt:lpstr>Презентация PowerPoint</vt:lpstr>
      <vt:lpstr>А это молодые побеги сосны!</vt:lpstr>
      <vt:lpstr>Шишки бывают разные… Маленькие…</vt:lpstr>
      <vt:lpstr>Молодые… </vt:lpstr>
      <vt:lpstr>Зрелые…</vt:lpstr>
      <vt:lpstr>На сосне растут сосновые шишки.</vt:lpstr>
      <vt:lpstr>На ели – еловые ...</vt:lpstr>
      <vt:lpstr>Это кедровая шишка… </vt:lpstr>
      <vt:lpstr>А теперь послушай стишок про шишки (Н. Радченко):  </vt:lpstr>
      <vt:lpstr>Презентация PowerPoint</vt:lpstr>
      <vt:lpstr>www.radaraduga.ru для мам и малышей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Uli</dc:creator>
  <cp:lastModifiedBy>a6g</cp:lastModifiedBy>
  <cp:revision>47</cp:revision>
  <cp:lastPrinted>2014-06-26T21:04:44Z</cp:lastPrinted>
  <dcterms:created xsi:type="dcterms:W3CDTF">2014-03-27T14:58:08Z</dcterms:created>
  <dcterms:modified xsi:type="dcterms:W3CDTF">2014-06-28T23:28:32Z</dcterms:modified>
</cp:coreProperties>
</file>